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8"/>
  </p:normalViewPr>
  <p:slideViewPr>
    <p:cSldViewPr snapToGrid="0">
      <p:cViewPr varScale="1">
        <p:scale>
          <a:sx n="44" d="100"/>
          <a:sy n="44" d="100"/>
        </p:scale>
        <p:origin x="20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58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14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16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6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2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69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4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2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0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E364-6A32-4051-A040-E9B034C46D94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BF46-D41C-4225-80AD-1D0C0A8A8E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2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58D4A96-C834-97B3-D160-5BD3F740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196" y="6662700"/>
            <a:ext cx="1747330" cy="181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CB41A36-330B-467C-26D3-7FAE9C16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3770">
            <a:off x="7375193" y="608443"/>
            <a:ext cx="2069386" cy="177227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2BF4CA3-F427-95A8-4E15-69B1DC5F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60"/>
            <a:ext cx="9601200" cy="5539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70B0C6-8B52-6B2C-3F01-79AE036AA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31559"/>
            <a:ext cx="9601200" cy="5539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98DE40-34CF-22A9-9043-96AB5758ECD7}"/>
              </a:ext>
            </a:extLst>
          </p:cNvPr>
          <p:cNvSpPr txBox="1"/>
          <p:nvPr/>
        </p:nvSpPr>
        <p:spPr>
          <a:xfrm>
            <a:off x="102322" y="1397968"/>
            <a:ext cx="20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第 </a:t>
            </a:r>
            <a:r>
              <a:rPr kumimoji="1" lang="en-US" altLang="ja-JP" sz="54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</a:t>
            </a:r>
            <a:r>
              <a:rPr kumimoji="1" lang="en-US" altLang="ja-JP" sz="36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ja-JP" altLang="en-US" sz="36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F282C4-8113-5E23-DEA4-488D9A75F242}"/>
              </a:ext>
            </a:extLst>
          </p:cNvPr>
          <p:cNvSpPr txBox="1"/>
          <p:nvPr/>
        </p:nvSpPr>
        <p:spPr>
          <a:xfrm>
            <a:off x="539011" y="221719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食べる楽しみをささえる会　研修会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1DB32F4-237C-B4D1-D5B6-72134FA3108C}"/>
              </a:ext>
            </a:extLst>
          </p:cNvPr>
          <p:cNvCxnSpPr>
            <a:cxnSpLocks/>
          </p:cNvCxnSpPr>
          <p:nvPr/>
        </p:nvCxnSpPr>
        <p:spPr>
          <a:xfrm flipV="1">
            <a:off x="555907" y="2929188"/>
            <a:ext cx="8375145" cy="2113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CAA2CC-BE32-B837-DD9B-14CC2042693B}"/>
              </a:ext>
            </a:extLst>
          </p:cNvPr>
          <p:cNvSpPr txBox="1"/>
          <p:nvPr/>
        </p:nvSpPr>
        <p:spPr>
          <a:xfrm>
            <a:off x="1187927" y="2929727"/>
            <a:ext cx="792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2025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en-US" altLang="ja-JP" sz="4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8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kumimoji="1" lang="en-US" altLang="ja-JP" sz="4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kumimoji="1" lang="en-US" altLang="ja-JP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en-US" altLang="ja-JP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</a:t>
            </a:r>
            <a:r>
              <a:rPr kumimoji="1" lang="en-US" altLang="ja-JP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)</a:t>
            </a:r>
            <a:r>
              <a:rPr kumimoji="1" lang="en-US" altLang="ja-JP" sz="4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11:00 – 13:00   </a:t>
            </a:r>
            <a:endParaRPr kumimoji="1" lang="ja-JP" altLang="en-US" sz="40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9203DCE-3CAF-9130-0310-63A50CC35C6D}"/>
              </a:ext>
            </a:extLst>
          </p:cNvPr>
          <p:cNvSpPr/>
          <p:nvPr/>
        </p:nvSpPr>
        <p:spPr>
          <a:xfrm>
            <a:off x="257713" y="921690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45D1D38-D2FD-C4BC-8B2C-96F8B71A9738}"/>
              </a:ext>
            </a:extLst>
          </p:cNvPr>
          <p:cNvSpPr/>
          <p:nvPr/>
        </p:nvSpPr>
        <p:spPr>
          <a:xfrm>
            <a:off x="1043593" y="931350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7CBB27B-80BF-329C-0999-09CFEE38D12F}"/>
              </a:ext>
            </a:extLst>
          </p:cNvPr>
          <p:cNvSpPr/>
          <p:nvPr/>
        </p:nvSpPr>
        <p:spPr>
          <a:xfrm>
            <a:off x="1820681" y="917175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公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810FDD1-22F8-3806-3908-435FF67A46DD}"/>
              </a:ext>
            </a:extLst>
          </p:cNvPr>
          <p:cNvSpPr/>
          <p:nvPr/>
        </p:nvSpPr>
        <p:spPr>
          <a:xfrm>
            <a:off x="2618270" y="929781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開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158A10F1-2A93-6266-DCF1-709F32E9E0D3}"/>
              </a:ext>
            </a:extLst>
          </p:cNvPr>
          <p:cNvSpPr/>
          <p:nvPr/>
        </p:nvSpPr>
        <p:spPr>
          <a:xfrm>
            <a:off x="3418715" y="929106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講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D842EBC6-0E80-854A-D8D2-ADB2ABA3483B}"/>
              </a:ext>
            </a:extLst>
          </p:cNvPr>
          <p:cNvSpPr/>
          <p:nvPr/>
        </p:nvSpPr>
        <p:spPr>
          <a:xfrm>
            <a:off x="4209976" y="929106"/>
            <a:ext cx="693724" cy="571500"/>
          </a:xfrm>
          <a:prstGeom prst="roundRect">
            <a:avLst/>
          </a:prstGeom>
          <a:solidFill>
            <a:srgbClr val="002060"/>
          </a:solidFill>
          <a:ln w="317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座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04A7F98-6511-21A0-3BA7-E752E29B0DD4}"/>
              </a:ext>
            </a:extLst>
          </p:cNvPr>
          <p:cNvSpPr/>
          <p:nvPr/>
        </p:nvSpPr>
        <p:spPr>
          <a:xfrm>
            <a:off x="2854546" y="9452787"/>
            <a:ext cx="6673980" cy="169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▼お問い合わせ　お申込みはこちら</a:t>
            </a:r>
            <a:endParaRPr kumimoji="1" lang="en-US" altLang="ja-JP" sz="2400" dirty="0">
              <a:solidFill>
                <a:srgbClr val="C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信州大学特殊歯科・口腔外科</a:t>
            </a:r>
            <a:endParaRPr kumimoji="1" lang="en-US" altLang="ja-JP" sz="2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担当：荒川　草深</a:t>
            </a:r>
            <a:endParaRPr kumimoji="1" lang="en-US" altLang="ja-JP" sz="2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ＴＥＬ：０２６３－３７－２６７７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4C4B326-37B9-CF56-B64A-FA2B1032F579}"/>
              </a:ext>
            </a:extLst>
          </p:cNvPr>
          <p:cNvCxnSpPr>
            <a:cxnSpLocks/>
          </p:cNvCxnSpPr>
          <p:nvPr/>
        </p:nvCxnSpPr>
        <p:spPr>
          <a:xfrm>
            <a:off x="1381576" y="3751430"/>
            <a:ext cx="7524000" cy="0"/>
          </a:xfrm>
          <a:prstGeom prst="line">
            <a:avLst/>
          </a:prstGeom>
          <a:ln w="444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EA90AB9-DA64-C5E1-7E66-2F7148DE4EDC}"/>
              </a:ext>
            </a:extLst>
          </p:cNvPr>
          <p:cNvSpPr txBox="1"/>
          <p:nvPr/>
        </p:nvSpPr>
        <p:spPr>
          <a:xfrm>
            <a:off x="31532" y="11195474"/>
            <a:ext cx="78142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主催　 食べる楽しみをささえる会  </a:t>
            </a:r>
            <a:endParaRPr lang="en-US" altLang="ja-JP" sz="1400" dirty="0"/>
          </a:p>
          <a:p>
            <a:r>
              <a:rPr lang="ja-JP" altLang="en-US" sz="1400" dirty="0"/>
              <a:t>共催団体 </a:t>
            </a:r>
            <a:endParaRPr lang="en-US" altLang="ja-JP" sz="1400" dirty="0"/>
          </a:p>
          <a:p>
            <a:r>
              <a:rPr lang="ja-JP" altLang="en-US" sz="1400" dirty="0"/>
              <a:t>　長野県医師会  長野県歯科医師会  長野県薬剤師会  長野県看護協会　長野県栄養士会 </a:t>
            </a:r>
            <a:endParaRPr lang="en-US" altLang="ja-JP" sz="1400" dirty="0"/>
          </a:p>
          <a:p>
            <a:r>
              <a:rPr lang="ja-JP" altLang="en-US" sz="1400" dirty="0"/>
              <a:t>　長野県言語聴覚士会 　長野県歯科衛生士会　長野県介護支援専門員協会  長野県介護福祉士会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61FD828-6C62-BBA7-EABF-2BF552DE046D}"/>
              </a:ext>
            </a:extLst>
          </p:cNvPr>
          <p:cNvSpPr/>
          <p:nvPr/>
        </p:nvSpPr>
        <p:spPr>
          <a:xfrm>
            <a:off x="8203679" y="9590098"/>
            <a:ext cx="1224216" cy="1185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QR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コード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EB14DD-FF43-0574-2264-415F4BD6B95F}"/>
              </a:ext>
            </a:extLst>
          </p:cNvPr>
          <p:cNvSpPr txBox="1"/>
          <p:nvPr/>
        </p:nvSpPr>
        <p:spPr>
          <a:xfrm>
            <a:off x="489163" y="4231634"/>
            <a:ext cx="8622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場所：信州大学医学部附属病院外来棟</a:t>
            </a:r>
            <a:r>
              <a:rPr kumimoji="1" lang="en-US" altLang="ja-JP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階　大会議室</a:t>
            </a:r>
            <a:endParaRPr kumimoji="1" lang="en-US" altLang="ja-JP" sz="2800" dirty="0">
              <a:solidFill>
                <a:srgbClr val="00206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（会場定員</a:t>
            </a:r>
            <a:r>
              <a:rPr kumimoji="1" lang="en-US" altLang="ja-JP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120</a:t>
            </a:r>
            <a:r>
              <a:rPr kumimoji="1" lang="ja-JP" altLang="en-US" sz="28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名、ハイブリッド開催）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8884A98-698B-24D5-2C85-870A6696767E}"/>
              </a:ext>
            </a:extLst>
          </p:cNvPr>
          <p:cNvSpPr txBox="1"/>
          <p:nvPr/>
        </p:nvSpPr>
        <p:spPr>
          <a:xfrm>
            <a:off x="128855" y="5310931"/>
            <a:ext cx="934348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第一部　講演会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「健康長寿のカギはお口にあり！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～日常生活で実践できるオーラルフレイル予防～」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演者　：　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戸原　玄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先生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（東京科学大学大学院医歯学総合研究科医歯学系専攻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老化制御学講座摂食嚥下リハビリテーション学分野　教授）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444D92C-B29D-4F02-D35E-5E3BB66BA124}"/>
              </a:ext>
            </a:extLst>
          </p:cNvPr>
          <p:cNvSpPr txBox="1"/>
          <p:nvPr/>
        </p:nvSpPr>
        <p:spPr>
          <a:xfrm>
            <a:off x="128855" y="8277356"/>
            <a:ext cx="93434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第二部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食べることについて考えよう～食べる楽しみをささえる職種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5CB1F3-D1A2-03E3-CF9A-AF7E20D130C6}"/>
              </a:ext>
            </a:extLst>
          </p:cNvPr>
          <p:cNvSpPr txBox="1"/>
          <p:nvPr/>
        </p:nvSpPr>
        <p:spPr>
          <a:xfrm>
            <a:off x="6787777" y="3772455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（受付開始：</a:t>
            </a:r>
            <a:r>
              <a:rPr kumimoji="1" lang="en-US" altLang="ja-JP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10:30</a:t>
            </a:r>
            <a:r>
              <a:rPr kumimoji="1" lang="ja-JP" altLang="en-US" sz="2000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C8FF90A-1A02-23FB-9AB7-56E32CEA2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7" y="9451252"/>
            <a:ext cx="2739124" cy="190475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C3E5A46-4960-E101-09CD-B770B7B8A793}"/>
              </a:ext>
            </a:extLst>
          </p:cNvPr>
          <p:cNvSpPr txBox="1"/>
          <p:nvPr/>
        </p:nvSpPr>
        <p:spPr>
          <a:xfrm>
            <a:off x="890987" y="993493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是非会場へ</a:t>
            </a:r>
            <a:endParaRPr kumimoji="1"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お越しください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1FB154-0930-23F6-5595-B71C32E56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9869" y="9557679"/>
            <a:ext cx="1238250" cy="12382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3B1BE1-3359-EB27-A25A-6EF1C93265CF}"/>
              </a:ext>
            </a:extLst>
          </p:cNvPr>
          <p:cNvSpPr txBox="1"/>
          <p:nvPr/>
        </p:nvSpPr>
        <p:spPr>
          <a:xfrm>
            <a:off x="4297324" y="10873841"/>
            <a:ext cx="5446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ja-JP" sz="1200" dirty="0"/>
              <a:t>お預かりした個人情報は、本会の活動以外の目的には使用いたしません。</a:t>
            </a:r>
          </a:p>
        </p:txBody>
      </p:sp>
    </p:spTree>
    <p:extLst>
      <p:ext uri="{BB962C8B-B14F-4D97-AF65-F5344CB8AC3E}">
        <p14:creationId xmlns:p14="http://schemas.microsoft.com/office/powerpoint/2010/main" val="373539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393</TotalTime>
  <Words>203</Words>
  <Application>Microsoft Office PowerPoint</Application>
  <PresentationFormat>A3 297x420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HG創英角ﾎﾟｯﾌﾟ体</vt:lpstr>
      <vt:lpstr>UD デジタル 教科書体 NK-B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さつき 寺島</dc:creator>
  <cp:lastModifiedBy>NES02</cp:lastModifiedBy>
  <cp:revision>13</cp:revision>
  <dcterms:created xsi:type="dcterms:W3CDTF">2025-05-24T04:46:22Z</dcterms:created>
  <dcterms:modified xsi:type="dcterms:W3CDTF">2025-06-23T04:07:13Z</dcterms:modified>
</cp:coreProperties>
</file>